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63" r:id="rId4"/>
    <p:sldId id="267" r:id="rId5"/>
    <p:sldId id="268" r:id="rId6"/>
    <p:sldId id="264" r:id="rId7"/>
    <p:sldId id="265" r:id="rId8"/>
    <p:sldId id="262" r:id="rId9"/>
    <p:sldId id="269" r:id="rId10"/>
    <p:sldId id="266" r:id="rId11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63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0"/>
            <a:ext cx="12191365" cy="6877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149860" y="0"/>
            <a:ext cx="12200890" cy="68535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14270" y="544830"/>
            <a:ext cx="7050405" cy="705485"/>
          </a:xfrm>
        </p:spPr>
        <p:txBody>
          <a:bodyPr>
            <a:noAutofit/>
          </a:bodyPr>
          <a:p>
            <a:r>
              <a:rPr lang="zh-CN" altLang="en-US" sz="4400" b="1">
                <a:solidFill>
                  <a:schemeClr val="bg1"/>
                </a:solidFill>
              </a:rPr>
              <a:t>盗版软件的危害</a:t>
            </a:r>
            <a:endParaRPr lang="zh-CN" altLang="en-US" sz="4400" b="1">
              <a:solidFill>
                <a:schemeClr val="bg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230" y="3164840"/>
            <a:ext cx="6743700" cy="1876425"/>
          </a:xfrm>
          <a:prstGeom prst="rect">
            <a:avLst/>
          </a:prstGeom>
        </p:spPr>
      </p:pic>
      <p:pic>
        <p:nvPicPr>
          <p:cNvPr id="10" name="内容占位符 9"/>
          <p:cNvPicPr>
            <a:picLocks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75230" y="1402080"/>
            <a:ext cx="6648450" cy="14192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72335" y="396240"/>
            <a:ext cx="7879080" cy="705485"/>
          </a:xfrm>
        </p:spPr>
        <p:txBody>
          <a:bodyPr>
            <a:noAutofit/>
          </a:bodyPr>
          <a:p>
            <a:r>
              <a:rPr lang="zh-CN" altLang="en-US" sz="4400" b="1">
                <a:solidFill>
                  <a:schemeClr val="bg1"/>
                </a:solidFill>
                <a:sym typeface="+mn-ea"/>
              </a:rPr>
              <a:t>盗版软件的危害</a:t>
            </a:r>
            <a:endParaRPr lang="zh-CN" altLang="en-US" sz="4400" b="1">
              <a:solidFill>
                <a:schemeClr val="bg1"/>
              </a:solidFill>
              <a:sym typeface="+mn-ea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3140" y="4664075"/>
            <a:ext cx="6810375" cy="18097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3140" y="1101725"/>
            <a:ext cx="6800850" cy="35623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9525" y="-51435"/>
            <a:ext cx="12193905" cy="69100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34925" y="1270"/>
            <a:ext cx="12185015" cy="68560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18415" y="24130"/>
            <a:ext cx="12210415" cy="68281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53920" y="345440"/>
            <a:ext cx="6827520" cy="705485"/>
          </a:xfrm>
        </p:spPr>
        <p:txBody>
          <a:bodyPr>
            <a:noAutofit/>
          </a:bodyPr>
          <a:p>
            <a:r>
              <a:rPr lang="zh-CN" altLang="en-US" sz="4400" b="1">
                <a:solidFill>
                  <a:schemeClr val="bg1"/>
                </a:solidFill>
              </a:rPr>
              <a:t>软件正版化目标</a:t>
            </a:r>
            <a:endParaRPr lang="zh-CN" altLang="en-US" sz="4400" b="1">
              <a:solidFill>
                <a:schemeClr val="bg1"/>
              </a:solidFill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2535" y="1766570"/>
            <a:ext cx="6553200" cy="33242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200255" cy="685355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commondata" val="eyJoZGlkIjoiZTg2NTMwOTUzYjkyNDhkYTkyNjJlNTFiNTBkZWJlMD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WPS 演示</Application>
  <PresentationFormat>宽屏</PresentationFormat>
  <Paragraphs>6</Paragraphs>
  <Slides>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Lenovo</cp:lastModifiedBy>
  <cp:revision>156</cp:revision>
  <dcterms:created xsi:type="dcterms:W3CDTF">2019-06-19T02:08:00Z</dcterms:created>
  <dcterms:modified xsi:type="dcterms:W3CDTF">2024-08-21T08:56:05Z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8867C4ECA8874AE3B7B1C7D2AD147D3B_11</vt:lpwstr>
  </property>
</Properties>
</file>